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C2389-3E2F-1219-D6E7-31105A8C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35BF8D-1BB7-ACBC-F47D-F70DF01D3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679D56-C93E-1EBC-83AB-51BFC069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278472-6E98-E4A8-F28A-4F01CBFE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BDD53F-28C5-FAC4-2EA7-A65C7E1C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81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CFBC4-0709-054B-C6FE-C4F7F5E8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3CA7A0-CE15-F67B-C335-487E8A4F0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A05AC0-CA26-95D8-DAD1-FBF5AE7E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544C34-9555-5449-353F-1783011E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B767CC-1125-9ECC-1085-05DA7C9B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16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C6B04E-3679-778C-F790-CE62B2979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B6AFED-E6DC-882F-9877-BB7314FF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CBCEA8-42FE-327B-B40C-9D96E6EA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5455C3-800D-6BFF-C668-D0FA9C34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144A28-1A5B-A631-B067-00BA8F5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5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5BE71-C289-F607-A9F1-4A391A8B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0B771B-0D4B-B166-C7D2-C47A9D7E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5A1F66-3F9F-24BE-E0CB-F6E457F8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0DE29F-7AAB-06C7-D353-2AC89C35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D6F0D7-85FE-ADF7-F5F6-7C9A0342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39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B3E991-0F63-8DCD-7B4C-F8035B5C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88EF47-862C-AB45-FE2F-DFB25D0C3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D70D8C-F27C-D7DC-C39D-1DA31E44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24497A-704B-39B3-3E06-AB6A54C9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64CD62-88A1-8AC1-1622-0459F102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7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8246B6-72E1-03CF-90F8-DA90B8AE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09CC-90A6-878F-7E55-E1AD828B2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B1D148-9F49-B240-3240-3A505209C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E847DD-8FE4-336C-C670-034E15B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C5D057-9C8B-B1F7-2C4F-D2281B69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AB83AF-AAA6-8BEB-A210-D5934EB0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13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C5B84-D999-B366-1029-55A14D02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662EE7-DBFE-41F5-E8B6-C231EED7C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BD215-DB28-999A-590A-624D8625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487DE5-49C1-93E2-AB10-36FEF1E1C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C686D98-C53A-3154-E0D3-FED613551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EC778E-6C1A-EA46-6BD6-1959A13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6F378D-1407-AB20-6C80-E2AC645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A0092F-FC04-C095-EAE1-39473CE2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66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6B06C-F89A-D50B-E53A-28F9E260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485084-6795-7E12-796E-32B30352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929F9D-0561-95AC-8D8C-47E8FB52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843DD4-4C13-A7A7-2983-9915218D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17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53295C6-EB06-113E-E9FE-82937D59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1768C2-04C6-5C53-27C6-A67D75CB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8D47B4-B654-7470-9CAB-00512FC9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66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9CD95-8F56-70DB-5B0C-550D2A17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C4D4C-7212-614A-A991-F3242E33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A78446-9823-4E63-4AA4-3F94AAB61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49D8BB-D01D-DCD5-3167-0A714371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4FC8C2-9632-D113-AED8-AFE47942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B24D2A-E58F-6785-8C31-71B59D58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00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A58DD-D753-4CF7-CB9C-3E10CB84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598BBD6-E5A7-1D5E-A560-F475AC126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F2DB53-C38E-432E-D6A0-5497CE173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A3660B-3EBB-87A5-DD6A-3E14B1A5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4D32B8-02FD-22EE-44EC-F9C473A9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E41DB5-D785-CB08-A393-A2565C5C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9F3803-3BEB-79A9-42B8-0ABD54D5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E93B4E-D683-82C0-7031-A7FB1CD0E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6100AA-12A5-7985-9E6F-14BA8E767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8162-67D7-45B8-8E7B-C2D020F77EFF}" type="datetimeFigureOut">
              <a:rPr lang="it-IT" smtClean="0"/>
              <a:t>30/10/2023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1F35FD-B1E1-A3C4-5127-5A8189301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19171E-F65D-5246-C5EB-584B566A9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B4B3-B2DC-4C9E-A499-D4B51283C2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37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64B4AC5-E09F-A6DD-5A13-D24964433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06BA651-DFA6-9CC7-3C9F-C8E56967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1" y="0"/>
            <a:ext cx="10955438" cy="55499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F789148-C1A7-32CE-6E0E-C045D400051B}"/>
              </a:ext>
            </a:extLst>
          </p:cNvPr>
          <p:cNvSpPr txBox="1"/>
          <p:nvPr/>
        </p:nvSpPr>
        <p:spPr>
          <a:xfrm>
            <a:off x="3048000" y="6063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Codex </a:t>
            </a:r>
            <a:r>
              <a:rPr lang="it-IT" sz="3200" b="1" dirty="0" err="1">
                <a:solidFill>
                  <a:srgbClr val="C00000"/>
                </a:solidFill>
              </a:rPr>
              <a:t>Alexandrinus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0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490C198-3E65-D8AB-68F2-5BDA093F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50" y="0"/>
            <a:ext cx="7676300" cy="57572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776B64-13FA-7E8D-AC9E-BDB803B0ECCD}"/>
              </a:ext>
            </a:extLst>
          </p:cNvPr>
          <p:cNvSpPr txBox="1"/>
          <p:nvPr/>
        </p:nvSpPr>
        <p:spPr>
          <a:xfrm>
            <a:off x="3581400" y="5981700"/>
            <a:ext cx="547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Codex </a:t>
            </a:r>
            <a:r>
              <a:rPr lang="it-IT" sz="3200" b="1" dirty="0" err="1">
                <a:solidFill>
                  <a:srgbClr val="C00000"/>
                </a:solidFill>
              </a:rPr>
              <a:t>Sinaiticus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2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5C957C05-53D4-D092-7968-F040696E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-1"/>
            <a:ext cx="5331460" cy="55061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B028CC-4DB5-C635-2B51-995EA8D0ED56}"/>
              </a:ext>
            </a:extLst>
          </p:cNvPr>
          <p:cNvSpPr txBox="1"/>
          <p:nvPr/>
        </p:nvSpPr>
        <p:spPr>
          <a:xfrm>
            <a:off x="3581400" y="5981700"/>
            <a:ext cx="547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Codex </a:t>
            </a:r>
            <a:r>
              <a:rPr lang="it-IT" sz="3200" b="1" dirty="0" err="1">
                <a:solidFill>
                  <a:srgbClr val="C00000"/>
                </a:solidFill>
              </a:rPr>
              <a:t>Vaticanus</a:t>
            </a:r>
            <a:r>
              <a:rPr lang="it-IT" sz="32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64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B00F696-5C0E-89ED-758D-A0F28DA8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25" y="0"/>
            <a:ext cx="8297550" cy="55593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7E2498-BD7C-BDBE-CA5A-8D15DDBBC011}"/>
              </a:ext>
            </a:extLst>
          </p:cNvPr>
          <p:cNvSpPr txBox="1"/>
          <p:nvPr/>
        </p:nvSpPr>
        <p:spPr>
          <a:xfrm>
            <a:off x="3581400" y="5981700"/>
            <a:ext cx="547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Codex </a:t>
            </a:r>
            <a:r>
              <a:rPr lang="it-IT" sz="3200" b="1" dirty="0" err="1">
                <a:solidFill>
                  <a:srgbClr val="C00000"/>
                </a:solidFill>
              </a:rPr>
              <a:t>Leningradensis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AF6176-23FA-641C-79EE-293F10086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A9E959-6344-6FFD-5BD2-9A204E01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9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24E549-F3DB-E617-404C-DFE02A24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CC57089-9590-EF31-6ABB-A6F4F76A8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" y="384974"/>
            <a:ext cx="11406690" cy="61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978BB83-7A94-05E1-88F1-6164A723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294649C9-429B-96CC-A526-F9A038AF2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1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6CF3EA9-34AB-2333-8E7C-176FA322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1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6CF3EA9-34AB-2333-8E7C-176FA322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37" y="1904652"/>
            <a:ext cx="4064926" cy="30486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E8D186-4E88-5F38-00BD-561D14AC1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24656BF-F804-B27B-101D-EE7E9DFD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71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De Carlo</dc:creator>
  <cp:lastModifiedBy>Giuseppe De Carlo</cp:lastModifiedBy>
  <cp:revision>2</cp:revision>
  <dcterms:created xsi:type="dcterms:W3CDTF">2023-10-30T08:31:33Z</dcterms:created>
  <dcterms:modified xsi:type="dcterms:W3CDTF">2023-10-30T15:33:58Z</dcterms:modified>
</cp:coreProperties>
</file>